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7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87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677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7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83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08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47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386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66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44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00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9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FB432-72A9-4379-B2C4-E17F5A8CED65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994A5-711F-492C-9A86-88822210AC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93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grenelleannecy@gmail.com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www.grenelleannecy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hyperlink" Target="https://www.facebook.com/grenelleannecy/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/>
          <p:cNvSpPr/>
          <p:nvPr/>
        </p:nvSpPr>
        <p:spPr>
          <a:xfrm>
            <a:off x="277490" y="1875911"/>
            <a:ext cx="6945365" cy="14390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/>
          <p:cNvSpPr/>
          <p:nvPr/>
        </p:nvSpPr>
        <p:spPr>
          <a:xfrm>
            <a:off x="277489" y="5398940"/>
            <a:ext cx="6945366" cy="301669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25622" y="1236646"/>
            <a:ext cx="7249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i="1" dirty="0">
                <a:solidFill>
                  <a:srgbClr val="666666"/>
                </a:solidFill>
                <a:latin typeface="Lato"/>
              </a:rPr>
              <a:t>« Un tramway nommé Désir » ?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21" y="9786067"/>
            <a:ext cx="7435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220">
              <a:spcAft>
                <a:spcPts val="0"/>
              </a:spcAft>
              <a:tabLst>
                <a:tab pos="3667760" algn="l"/>
              </a:tabLst>
            </a:pPr>
            <a:r>
              <a:rPr lang="fr-FR" sz="1200" spc="-10" dirty="0">
                <a:solidFill>
                  <a:srgbClr val="0462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www.grenelleannecy.net</a:t>
            </a:r>
            <a:r>
              <a:rPr lang="fr-FR" sz="1200" b="1" spc="-10" dirty="0">
                <a:solidFill>
                  <a:srgbClr val="0462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                  				     </a:t>
            </a:r>
            <a:r>
              <a:rPr lang="fr-FR" sz="1200" spc="-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grenelleannecy@gmail.com</a:t>
            </a:r>
            <a:endParaRPr lang="fr-FR" sz="1200" spc="-5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220">
              <a:spcAft>
                <a:spcPts val="0"/>
              </a:spcAft>
              <a:tabLst>
                <a:tab pos="3667760" algn="l"/>
              </a:tabLst>
            </a:pPr>
            <a:endParaRPr lang="fr-FR" sz="1400" spc="-5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220">
              <a:spcAft>
                <a:spcPts val="0"/>
              </a:spcAft>
              <a:tabLst>
                <a:tab pos="3667760" algn="l"/>
              </a:tabLst>
            </a:pPr>
            <a:r>
              <a:rPr lang="fr-FR" sz="1400" spc="-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fr-FR" sz="1200" spc="-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https://www.facebook.com/grenelleannecy/</a:t>
            </a:r>
            <a:r>
              <a:rPr lang="fr-FR" sz="1200" spc="-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fr-FR" sz="1200" spc="-10" dirty="0">
                <a:solidFill>
                  <a:srgbClr val="0462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</a:t>
            </a:r>
            <a:r>
              <a:rPr lang="fr-FR" sz="1200" spc="-10" dirty="0" err="1">
                <a:solidFill>
                  <a:srgbClr val="0462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grenelleannecy</a:t>
            </a:r>
            <a:endParaRPr lang="fr-FR" sz="1200" spc="-10" dirty="0">
              <a:solidFill>
                <a:srgbClr val="0462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50" y="10117782"/>
            <a:ext cx="367133" cy="36292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497" y="10144564"/>
            <a:ext cx="330974" cy="327179"/>
          </a:xfrm>
          <a:prstGeom prst="rect">
            <a:avLst/>
          </a:prstGeom>
        </p:spPr>
      </p:pic>
      <p:pic>
        <p:nvPicPr>
          <p:cNvPr id="11" name="Image 10" descr="Bandeau-logo-15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9" y="8534902"/>
            <a:ext cx="6236950" cy="113805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7228" y="8941967"/>
            <a:ext cx="797349" cy="323923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47" y="233019"/>
            <a:ext cx="5513851" cy="9676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481569" y="1976134"/>
            <a:ext cx="648978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latin typeface="Lato"/>
              </a:rPr>
              <a:t>le 7 avril 2017 à 18 h 30</a:t>
            </a:r>
          </a:p>
          <a:p>
            <a:pPr algn="ctr"/>
            <a:r>
              <a:rPr lang="fr-FR" sz="2800" dirty="0">
                <a:latin typeface="Lato"/>
              </a:rPr>
              <a:t>Salle des Eaux et Forêts à Annecy</a:t>
            </a:r>
          </a:p>
          <a:p>
            <a:pPr algn="ctr"/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Lato"/>
              </a:rPr>
              <a:t>113 Bd du Fier -74000 Annecy - Ouverture des portes à 18 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9082" y="3889916"/>
            <a:ext cx="61221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Lato"/>
              </a:rPr>
              <a:t>L’expérience du Tramway de Besançon</a:t>
            </a:r>
            <a:endParaRPr lang="fr-FR" sz="2400" i="0" dirty="0">
              <a:effectLst/>
              <a:latin typeface="Lat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2591" y="3376517"/>
            <a:ext cx="6375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latin typeface="Lato"/>
              </a:rPr>
              <a:t>conférence débat</a:t>
            </a:r>
          </a:p>
        </p:txBody>
      </p:sp>
      <p:pic>
        <p:nvPicPr>
          <p:cNvPr id="19" name="Picture 2" descr="Traffic Indui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3" y="5639837"/>
            <a:ext cx="2864195" cy="250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209007" y="5639837"/>
            <a:ext cx="392158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Qualité de l'air et pollution,  des solutions sont possibles 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L’expérience du Tramway de Besançon</a:t>
            </a:r>
            <a:r>
              <a:rPr lang="fr-FR" sz="2000" dirty="0"/>
              <a:t>, </a:t>
            </a:r>
            <a:r>
              <a:rPr lang="fr-FR" i="1" dirty="0"/>
              <a:t>Michel </a:t>
            </a:r>
            <a:r>
              <a:rPr lang="fr-FR" i="1" dirty="0" err="1"/>
              <a:t>Loyat</a:t>
            </a:r>
            <a:r>
              <a:rPr lang="fr-FR" i="1" dirty="0"/>
              <a:t>, vice-président en charge des transports du Grand Besançon</a:t>
            </a:r>
            <a:endParaRPr lang="fr-FR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Pourquoi un tram sur la Rive Ouest du lac ?</a:t>
            </a: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  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80089" y="4351581"/>
            <a:ext cx="71401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666666"/>
                </a:solidFill>
                <a:latin typeface="Ubuntu"/>
              </a:rPr>
              <a:t>Vous l’aurez compris, il ne s’agit pas de la pièce de théâtre de Tennessee Williams, mais de la prochaine réunion du « Grenelle ». La 1Ere d’un cycle de réunions sur les solutions de mobilité sur le bassin annécien.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535056" y="8052459"/>
            <a:ext cx="18533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>
                <a:solidFill>
                  <a:srgbClr val="666666"/>
                </a:solidFill>
                <a:latin typeface="Ubuntu"/>
              </a:rPr>
              <a:t>Dessin André-Philippe Côté</a:t>
            </a:r>
            <a:endParaRPr lang="fr-FR" sz="1200" i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62" y="9665349"/>
            <a:ext cx="862471" cy="8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879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76</Words>
  <Application>Microsoft Office PowerPoint</Application>
  <PresentationFormat>Personnalisé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Times New Roman</vt:lpstr>
      <vt:lpstr>Ubuntu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François ASTORG</dc:creator>
  <cp:lastModifiedBy>François ASTORG</cp:lastModifiedBy>
  <cp:revision>15</cp:revision>
  <cp:lastPrinted>2017-03-10T14:55:38Z</cp:lastPrinted>
  <dcterms:created xsi:type="dcterms:W3CDTF">2017-03-09T13:18:25Z</dcterms:created>
  <dcterms:modified xsi:type="dcterms:W3CDTF">2017-03-10T14:57:49Z</dcterms:modified>
</cp:coreProperties>
</file>